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71" r:id="rId5"/>
    <p:sldId id="258" r:id="rId6"/>
    <p:sldId id="268" r:id="rId7"/>
    <p:sldId id="259" r:id="rId8"/>
    <p:sldId id="267" r:id="rId9"/>
    <p:sldId id="272" r:id="rId10"/>
    <p:sldId id="264" r:id="rId11"/>
    <p:sldId id="265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ADC-A48B-C80F-232E-045FE71D6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331694"/>
            <a:ext cx="8915399" cy="2545977"/>
          </a:xfrm>
        </p:spPr>
        <p:txBody>
          <a:bodyPr/>
          <a:lstStyle/>
          <a:p>
            <a:r>
              <a:rPr lang="en-IN" b="1" i="1" u="sng" dirty="0"/>
              <a:t>Vintage Machines.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36D15-7B63-289D-FF31-9DAB4CE63E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206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52BCF-F246-BFD7-4B77-E9708EDF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8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0E7FFF-C406-3A79-2DD4-5AA4EC34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C3A1-872D-714E-DE42-C177BBD1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E97B-E4F6-394C-4402-52DA89995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169459"/>
            <a:ext cx="8915400" cy="3777622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  <a:hlinkClick r:id="rId2"/>
              </a:rPr>
              <a:t>https://www.w3schools.com/</a:t>
            </a:r>
            <a:endParaRPr lang="en-IN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https://www.olx.in/en-in/items/q-yamaha-rx-100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https://www.olx.in/items/q-bullet-500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https://www.olx.in/en-in/cars_c84/q-ambassador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8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F73BC6-E901-055E-02FC-FE017D0E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8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7DF8-A77D-DFF4-A65C-8E362324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D07D-6443-5314-BA0D-E30DDB48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Languages used</a:t>
            </a:r>
          </a:p>
          <a:p>
            <a:pPr marL="0" indent="0">
              <a:buNone/>
            </a:pPr>
            <a:r>
              <a:rPr lang="en-IN" dirty="0"/>
              <a:t>          HTML language</a:t>
            </a:r>
          </a:p>
          <a:p>
            <a:pPr marL="0" indent="0">
              <a:buNone/>
            </a:pPr>
            <a:r>
              <a:rPr lang="en-IN" dirty="0"/>
              <a:t>          CSS language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Code</a:t>
            </a:r>
          </a:p>
          <a:p>
            <a:pPr marL="0" indent="0">
              <a:buNone/>
            </a:pPr>
            <a:r>
              <a:rPr lang="en-IN" dirty="0"/>
              <a:t>          HTML code</a:t>
            </a:r>
          </a:p>
          <a:p>
            <a:pPr marL="0" indent="0">
              <a:buNone/>
            </a:pPr>
            <a:r>
              <a:rPr lang="en-IN" dirty="0"/>
              <a:t>          CSS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Output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Reference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8678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2A2-635C-40F4-F1D1-75CCEC9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A399E-F68C-1C0C-CCB8-A36F7F5CF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07A"/>
                </a:solidFill>
                <a:effectLst/>
                <a:latin typeface="Praxis W01 Light"/>
              </a:rPr>
              <a:t>With different categories of older bikes it can be confusing to know what’s classed as a vintage bike </a:t>
            </a:r>
          </a:p>
          <a:p>
            <a:r>
              <a:rPr lang="en-US" b="0" i="0" dirty="0">
                <a:solidFill>
                  <a:srgbClr val="20207A"/>
                </a:solidFill>
                <a:effectLst/>
                <a:latin typeface="Praxis W01 Light"/>
              </a:rPr>
              <a:t>It distinguishes from the other categories, including classic, antique or even future classic. Here’s what you need to know about what constitutes a </a:t>
            </a:r>
            <a:r>
              <a:rPr lang="en-US" b="0" i="0">
                <a:solidFill>
                  <a:srgbClr val="20207A"/>
                </a:solidFill>
                <a:effectLst/>
                <a:latin typeface="Praxis W01 Light"/>
              </a:rPr>
              <a:t>vintage motorcycle.</a:t>
            </a:r>
            <a:endParaRPr lang="en-US" b="0" i="0" dirty="0">
              <a:solidFill>
                <a:srgbClr val="20207A"/>
              </a:solidFill>
              <a:effectLst/>
              <a:latin typeface="Praxis W01 Light"/>
            </a:endParaRPr>
          </a:p>
          <a:p>
            <a:r>
              <a:rPr lang="en-US" b="0" i="0" dirty="0">
                <a:solidFill>
                  <a:srgbClr val="20207A"/>
                </a:solidFill>
                <a:effectLst/>
                <a:latin typeface="Praxis W01 Light"/>
              </a:rPr>
              <a:t>vintage motorbike is a motorbike that’s over 30 years old.</a:t>
            </a:r>
          </a:p>
          <a:p>
            <a:r>
              <a:rPr lang="en-US" b="0" i="0" dirty="0">
                <a:solidFill>
                  <a:srgbClr val="20207A"/>
                </a:solidFill>
                <a:effectLst/>
                <a:latin typeface="Praxis W01 Light"/>
              </a:rPr>
              <a:t>vintage bike must’ve been manufactured before 1975 to be considered truly ‘vintage’.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322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0359C-BC75-5FB8-0EC0-D0F4D54AE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Languages used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7B1882-A6D7-E453-D349-336D4632F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92924" y="2581452"/>
            <a:ext cx="2609314" cy="241422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4F6B2B4-5FE4-B232-B121-C5CA5DAEBA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72635" y="2538776"/>
            <a:ext cx="2950720" cy="24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0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FDB1-0FEC-896F-51FA-54B0C636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About Html Language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8840-CBEF-1189-BD32-C7C988D82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Roboto"/>
              </a:rPr>
              <a:t>HTML stands for Hyper Text Markup Language. 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is the standard markup language for creating Web pages.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describes the structure of a Web page.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consists of a series of elements.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tell the browser how to display the content.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A8120-3EF9-2564-7937-FC3E4F7D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270" y="4446494"/>
            <a:ext cx="2608730" cy="24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01B6-A8AF-3773-AE74-173EC8B5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541" y="0"/>
            <a:ext cx="9864071" cy="1066800"/>
          </a:xfrm>
        </p:spPr>
        <p:txBody>
          <a:bodyPr/>
          <a:lstStyle/>
          <a:p>
            <a:r>
              <a:rPr lang="en-IN" dirty="0"/>
              <a:t>Html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F6F6A-543A-D51F-48D6-7F8BB9038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8212"/>
            <a:ext cx="12192000" cy="6149788"/>
          </a:xfrm>
        </p:spPr>
      </p:pic>
    </p:spTree>
    <p:extLst>
      <p:ext uri="{BB962C8B-B14F-4D97-AF65-F5344CB8AC3E}">
        <p14:creationId xmlns:p14="http://schemas.microsoft.com/office/powerpoint/2010/main" val="242516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01E6-56D4-DCAD-F28A-ADC2638A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About CSS Language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F7200-5A31-A46F-55A7-E06F6EB72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Nunito"/>
              </a:rPr>
              <a:t>CSS stands for Cascading Style Sheets.</a:t>
            </a:r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Nunito"/>
              </a:rPr>
              <a:t>CSS, is a simple design language intended to simplify the process of making web pages presentable.</a:t>
            </a:r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Nunito"/>
              </a:rPr>
              <a:t>CSS handles the look and feel part of a web page. </a:t>
            </a:r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Nunito"/>
              </a:rPr>
              <a:t>Using CSS, you can control the color of the text, the style of fonts, the spacing between paragraphs, how columns are sized and laid out,.</a:t>
            </a:r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Nunito"/>
              </a:rPr>
              <a:t>what background images or colors are used, layout designs, variations in display for different devices and screen sizes as well as a variety of other effects.</a:t>
            </a:r>
            <a:endParaRPr lang="en-IN" sz="1800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2CB62-EFA1-9DFA-E2F8-87614795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612" y="3419"/>
            <a:ext cx="2949388" cy="24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8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96E5-379E-FBEC-A892-BF46EA8B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059" y="0"/>
            <a:ext cx="9487553" cy="708212"/>
          </a:xfrm>
        </p:spPr>
        <p:txBody>
          <a:bodyPr/>
          <a:lstStyle/>
          <a:p>
            <a:r>
              <a:rPr lang="en-IN" dirty="0"/>
              <a:t>CSS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540315-35CE-F584-71E5-18E06FE1A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8212"/>
            <a:ext cx="12192000" cy="6149788"/>
          </a:xfrm>
        </p:spPr>
      </p:pic>
    </p:spTree>
    <p:extLst>
      <p:ext uri="{BB962C8B-B14F-4D97-AF65-F5344CB8AC3E}">
        <p14:creationId xmlns:p14="http://schemas.microsoft.com/office/powerpoint/2010/main" val="422443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9129-DD1A-7BA4-839E-5D08671F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682" y="0"/>
            <a:ext cx="9137929" cy="717176"/>
          </a:xfrm>
        </p:spPr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26C72-3A0B-A82E-8736-817EF453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176"/>
            <a:ext cx="12192000" cy="62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992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126</TotalTime>
  <Words>299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Century Gothic</vt:lpstr>
      <vt:lpstr>Consolas</vt:lpstr>
      <vt:lpstr>Nunito</vt:lpstr>
      <vt:lpstr>Praxis W01 Light</vt:lpstr>
      <vt:lpstr>Roboto</vt:lpstr>
      <vt:lpstr>Verdana</vt:lpstr>
      <vt:lpstr>Wingdings</vt:lpstr>
      <vt:lpstr>Wingdings 3</vt:lpstr>
      <vt:lpstr>Wisp</vt:lpstr>
      <vt:lpstr>Vintage Machines.</vt:lpstr>
      <vt:lpstr>Content</vt:lpstr>
      <vt:lpstr>Introduction</vt:lpstr>
      <vt:lpstr>Languages used</vt:lpstr>
      <vt:lpstr>About Html Language</vt:lpstr>
      <vt:lpstr>Html code</vt:lpstr>
      <vt:lpstr>About CSS Language</vt:lpstr>
      <vt:lpstr>CSS Code</vt:lpstr>
      <vt:lpstr>Output</vt:lpstr>
      <vt:lpstr>PowerPoint Presentation</vt:lpstr>
      <vt:lpstr>PowerPoint Presentation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Vintage Machines.</dc:title>
  <dc:creator>Akansha lavande</dc:creator>
  <cp:lastModifiedBy>Akansha lavande</cp:lastModifiedBy>
  <cp:revision>6</cp:revision>
  <dcterms:created xsi:type="dcterms:W3CDTF">2022-12-12T13:46:16Z</dcterms:created>
  <dcterms:modified xsi:type="dcterms:W3CDTF">2022-12-16T18:45:02Z</dcterms:modified>
</cp:coreProperties>
</file>